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59" r:id="rId3"/>
    <p:sldId id="264" r:id="rId4"/>
    <p:sldId id="265" r:id="rId5"/>
    <p:sldId id="269" r:id="rId6"/>
    <p:sldId id="266" r:id="rId7"/>
    <p:sldId id="267" r:id="rId8"/>
    <p:sldId id="258" r:id="rId9"/>
    <p:sldId id="261" r:id="rId10"/>
    <p:sldId id="270" r:id="rId11"/>
    <p:sldId id="271" r:id="rId12"/>
    <p:sldId id="272" r:id="rId13"/>
    <p:sldId id="273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79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246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777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0346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651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4793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786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436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093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20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42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32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913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419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788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87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658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1603D-75C5-4574-AAA9-0D9B2B9C51C2}" type="datetimeFigureOut">
              <a:rPr lang="he-IL" smtClean="0"/>
              <a:t>ט"ו/אייר/תשע"ט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B657-99EA-4253-9214-C85C6D4F14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3605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האקטון 2019</a:t>
            </a:r>
            <a:br>
              <a:rPr lang="he-IL" sz="5800" b="1" dirty="0">
                <a:cs typeface="+mn-cs"/>
              </a:rPr>
            </a:br>
            <a:br>
              <a:rPr lang="en-US" sz="5800" b="1" dirty="0">
                <a:cs typeface="+mn-cs"/>
              </a:rPr>
            </a:br>
            <a:br>
              <a:rPr lang="en-US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endParaRPr lang="he-IL" sz="5800" b="1" dirty="0"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7B996-A553-41FC-92D9-E45E6B9F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50" b="8472"/>
          <a:stretch/>
        </p:blipFill>
        <p:spPr>
          <a:xfrm>
            <a:off x="-309563" y="1304924"/>
            <a:ext cx="12811125" cy="1733551"/>
          </a:xfrm>
          <a:prstGeom prst="rect">
            <a:avLst/>
          </a:prstGeom>
        </p:spPr>
      </p:pic>
      <p:pic>
        <p:nvPicPr>
          <p:cNvPr id="3074" name="Picture 2" descr="×××§×ª×× 2019">
            <a:extLst>
              <a:ext uri="{FF2B5EF4-FFF2-40B4-BE49-F238E27FC236}">
                <a16:creationId xmlns:a16="http://schemas.microsoft.com/office/drawing/2014/main" id="{11D2BCB6-1833-4E96-9943-EB7ED747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95650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1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אלגוריתם</a:t>
            </a:r>
            <a:br>
              <a:rPr lang="en-US" sz="5800" dirty="0">
                <a:cs typeface="+mn-cs"/>
              </a:rPr>
            </a:br>
            <a:br>
              <a:rPr lang="en-US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7FB04F-0C9C-40ED-A3AE-4BDBDA099FF4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קלט: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E39BF-1245-480E-A544-1F4F2DE88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22"/>
          <a:stretch/>
        </p:blipFill>
        <p:spPr>
          <a:xfrm>
            <a:off x="84758" y="2695575"/>
            <a:ext cx="1202248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7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אלגוריתם</a:t>
            </a:r>
            <a:br>
              <a:rPr lang="en-US" sz="5800" dirty="0">
                <a:cs typeface="+mn-cs"/>
              </a:rPr>
            </a:br>
            <a:br>
              <a:rPr lang="en-US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7FB04F-0C9C-40ED-A3AE-4BDBDA099FF4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פלט: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41962-27AB-497B-AE10-C9440720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45"/>
          <a:stretch/>
        </p:blipFill>
        <p:spPr>
          <a:xfrm>
            <a:off x="0" y="3705921"/>
            <a:ext cx="12192000" cy="43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02E7B-34EE-46E3-A7C9-C4AEFDC7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29122"/>
          <a:stretch/>
        </p:blipFill>
        <p:spPr>
          <a:xfrm>
            <a:off x="84758" y="2680096"/>
            <a:ext cx="1202248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5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עתיד</a:t>
            </a:r>
            <a:br>
              <a:rPr lang="en-US" sz="5800" b="1" dirty="0">
                <a:cs typeface="+mn-cs"/>
              </a:rPr>
            </a:br>
            <a:br>
              <a:rPr lang="en-US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endParaRPr lang="he-IL" sz="5800" b="1" dirty="0"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7FB04F-0C9C-40ED-A3AE-4BDBDA099FF4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אילוצים נוספים לאלגוריתם כגון בחירת מרצה מועדף בהתאם לאילוצים הרגילים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התראות על שינויים הנעשים במערכת, התראות על מועדי הגשה, משימות עתידיות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השלמת שיעורים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סינכרון מלא עם האונברסיטה וגישה למסד נתונים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לייצר </a:t>
            </a:r>
            <a:r>
              <a:rPr lang="he-IL" b="1" dirty="0"/>
              <a:t>מערכת איסוף מידע </a:t>
            </a:r>
            <a:r>
              <a:rPr lang="he-IL" dirty="0"/>
              <a:t>עבור מרצים וקורסים והצגת תכנים מומלצים</a:t>
            </a: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3438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מודל עסקי</a:t>
            </a:r>
            <a:br>
              <a:rPr lang="en-US" sz="5800" b="1" dirty="0">
                <a:cs typeface="+mn-cs"/>
              </a:rPr>
            </a:br>
            <a:br>
              <a:rPr lang="en-US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endParaRPr lang="he-IL" sz="5800" b="1" dirty="0"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7FB04F-0C9C-40ED-A3AE-4BDBDA099FF4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אפשרות להתאמה בין סטודנטים לבעלי עסק עבור הצעות עבודה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965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מה למדנו?</a:t>
            </a:r>
            <a:br>
              <a:rPr lang="en-US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endParaRPr lang="he-IL" sz="5800" b="1" dirty="0">
              <a:cs typeface="+mn-cs"/>
            </a:endParaRPr>
          </a:p>
        </p:txBody>
      </p:sp>
      <p:pic>
        <p:nvPicPr>
          <p:cNvPr id="2050" name="Picture 2" descr="×ª××¦××ª ×ª××× × ×¢×××¨ âªbootstrap logoâ¬â">
            <a:extLst>
              <a:ext uri="{FF2B5EF4-FFF2-40B4-BE49-F238E27FC236}">
                <a16:creationId xmlns:a16="http://schemas.microsoft.com/office/drawing/2014/main" id="{40E7C05A-C97B-4273-87C2-44BC45BD1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" y="1328740"/>
            <a:ext cx="2560358" cy="17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×ª××× × ×§×©××¨×">
            <a:extLst>
              <a:ext uri="{FF2B5EF4-FFF2-40B4-BE49-F238E27FC236}">
                <a16:creationId xmlns:a16="http://schemas.microsoft.com/office/drawing/2014/main" id="{894FD346-33D9-4428-BBBC-0E70EE1E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994" y="196508"/>
            <a:ext cx="4867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×ª××¦××ª ×ª××× × ×¢×××¨ âªHTML5â¬â">
            <a:extLst>
              <a:ext uri="{FF2B5EF4-FFF2-40B4-BE49-F238E27FC236}">
                <a16:creationId xmlns:a16="http://schemas.microsoft.com/office/drawing/2014/main" id="{23FDC41E-AF22-4329-975F-1228FEBB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04" y="1437480"/>
            <a:ext cx="2385333" cy="238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×ª××¦××ª ×ª××× × ×¢×××¨ âªFlask pythonâ¬â">
            <a:extLst>
              <a:ext uri="{FF2B5EF4-FFF2-40B4-BE49-F238E27FC236}">
                <a16:creationId xmlns:a16="http://schemas.microsoft.com/office/drawing/2014/main" id="{B7BA92B7-E339-4506-B65D-923BF57A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9" y="3299713"/>
            <a:ext cx="3569939" cy="19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×ª××¦××ª ×ª××× × ×¢×××¨ âªMySqlâ¬â">
            <a:extLst>
              <a:ext uri="{FF2B5EF4-FFF2-40B4-BE49-F238E27FC236}">
                <a16:creationId xmlns:a16="http://schemas.microsoft.com/office/drawing/2014/main" id="{9C3FDB0D-768D-4A4D-A6E1-29D1CEA3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56" y="4298155"/>
            <a:ext cx="4364894" cy="225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×ª××¦××ª ×ª××× × ×¢×××¨ âªJAVASCRIPTâ¬â">
            <a:extLst>
              <a:ext uri="{FF2B5EF4-FFF2-40B4-BE49-F238E27FC236}">
                <a16:creationId xmlns:a16="http://schemas.microsoft.com/office/drawing/2014/main" id="{2EED3F81-545A-422D-89F3-A223E834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90" y="1635377"/>
            <a:ext cx="1762125" cy="19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×ª××¦××ª ×ª××× × ×¢×××¨ âªPYTHONâ¬â">
            <a:extLst>
              <a:ext uri="{FF2B5EF4-FFF2-40B4-BE49-F238E27FC236}">
                <a16:creationId xmlns:a16="http://schemas.microsoft.com/office/drawing/2014/main" id="{4E760018-865A-45C6-89B0-6683DA76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54" y="4018119"/>
            <a:ext cx="1996884" cy="19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×ª××¦××ª ×ª××× × ×¢×××¨ âªgithub logoâ¬â">
            <a:extLst>
              <a:ext uri="{FF2B5EF4-FFF2-40B4-BE49-F238E27FC236}">
                <a16:creationId xmlns:a16="http://schemas.microsoft.com/office/drawing/2014/main" id="{90CC7060-9064-4BD0-9F39-C7FB2EEF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3">
            <a:off x="219076" y="143073"/>
            <a:ext cx="3935978" cy="94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×ª××¦××ª ×ª××× × ×¢×××¨ âªHEROKU LOGOâ¬â">
            <a:extLst>
              <a:ext uri="{FF2B5EF4-FFF2-40B4-BE49-F238E27FC236}">
                <a16:creationId xmlns:a16="http://schemas.microsoft.com/office/drawing/2014/main" id="{DBD2B2FF-94D5-4F77-AC60-6E077E10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9" y="5440997"/>
            <a:ext cx="3820567" cy="127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3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4646613"/>
            <a:ext cx="9144000" cy="2840037"/>
          </a:xfrm>
        </p:spPr>
        <p:txBody>
          <a:bodyPr>
            <a:noAutofit/>
          </a:bodyPr>
          <a:lstStyle/>
          <a:p>
            <a:pPr algn="ctr"/>
            <a:r>
              <a:rPr lang="he-IL" sz="8000" b="1" dirty="0">
                <a:cs typeface="+mn-cs"/>
              </a:rPr>
              <a:t>תודה!</a:t>
            </a:r>
            <a:br>
              <a:rPr lang="en-US" sz="8000" b="1" dirty="0">
                <a:cs typeface="+mn-cs"/>
              </a:rPr>
            </a:br>
            <a:r>
              <a:rPr lang="he-IL" sz="8000" b="1" dirty="0">
                <a:cs typeface="+mn-cs"/>
              </a:rPr>
              <a:t>שאלות?</a:t>
            </a:r>
            <a:br>
              <a:rPr lang="en-US" sz="8000" b="1" dirty="0">
                <a:cs typeface="+mn-cs"/>
              </a:rPr>
            </a:br>
            <a:br>
              <a:rPr lang="en-US" sz="8000" b="1" dirty="0">
                <a:cs typeface="+mn-cs"/>
              </a:rPr>
            </a:br>
            <a:br>
              <a:rPr lang="he-IL" sz="8000" b="1" dirty="0">
                <a:cs typeface="+mn-cs"/>
              </a:rPr>
            </a:br>
            <a:br>
              <a:rPr lang="he-IL" sz="8000" b="1" dirty="0">
                <a:cs typeface="+mn-cs"/>
              </a:rPr>
            </a:br>
            <a:endParaRPr lang="he-IL" sz="8000" b="1" dirty="0"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37178-E3E4-4CDC-B9B1-A0A14FBD0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5734135B-12B2-4BC2-8008-2ED5492A4581}"/>
              </a:ext>
            </a:extLst>
          </p:cNvPr>
          <p:cNvSpPr/>
          <p:nvPr/>
        </p:nvSpPr>
        <p:spPr>
          <a:xfrm>
            <a:off x="2743200" y="1699593"/>
            <a:ext cx="1390650" cy="1428750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8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עלינו</a:t>
            </a:r>
            <a:br>
              <a:rPr lang="en-US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134C8F9-A782-45FF-912D-65F3A140F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7" r="642" b="14389"/>
          <a:stretch/>
        </p:blipFill>
        <p:spPr>
          <a:xfrm rot="575156">
            <a:off x="-223034" y="616035"/>
            <a:ext cx="6027670" cy="4004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37B63-4F42-4A1C-B261-5EDC476E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7897">
            <a:off x="7243763" y="484716"/>
            <a:ext cx="3719513" cy="6612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F934-7367-4A7C-925C-89075874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28241">
            <a:off x="1556196" y="3690103"/>
            <a:ext cx="5844730" cy="329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46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6237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על המוצר</a:t>
            </a:r>
            <a:br>
              <a:rPr lang="he-IL" sz="5800" b="1" dirty="0">
                <a:cs typeface="+mn-cs"/>
              </a:rPr>
            </a:br>
            <a:r>
              <a:rPr lang="en-US" sz="5800" b="1" dirty="0">
                <a:cs typeface="+mn-cs"/>
                <a:hlinkClick r:id="rId2"/>
              </a:rPr>
              <a:t>http://127.0.0.1:5000/</a:t>
            </a:r>
            <a:br>
              <a:rPr lang="en-US" sz="5800" b="1" dirty="0">
                <a:cs typeface="+mn-cs"/>
                <a:hlinkClick r:id="rId2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br>
              <a:rPr lang="he-IL" sz="5800" b="1" dirty="0">
                <a:cs typeface="+mn-cs"/>
              </a:rPr>
            </a:br>
            <a:endParaRPr lang="he-IL" sz="5800" b="1" dirty="0">
              <a:cs typeface="+mn-cs"/>
            </a:endParaRPr>
          </a:p>
        </p:txBody>
      </p:sp>
      <p:sp>
        <p:nvSpPr>
          <p:cNvPr id="4" name="Title 1">
            <a:hlinkClick r:id="rId2"/>
            <a:extLst>
              <a:ext uri="{FF2B5EF4-FFF2-40B4-BE49-F238E27FC236}">
                <a16:creationId xmlns:a16="http://schemas.microsoft.com/office/drawing/2014/main" id="{42D88373-4CB7-49FB-96F8-BB62D06B11FE}"/>
              </a:ext>
            </a:extLst>
          </p:cNvPr>
          <p:cNvSpPr txBox="1">
            <a:spLocks/>
          </p:cNvSpPr>
          <p:nvPr/>
        </p:nvSpPr>
        <p:spPr>
          <a:xfrm>
            <a:off x="1676400" y="12747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rtl="1">
              <a:buFont typeface="Arial" panose="020B0604020202020204" pitchFamily="34" charset="0"/>
              <a:buChar char="•"/>
            </a:pPr>
            <a:endParaRPr lang="he-IL" sz="5800" dirty="0"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952FF9-0043-40B4-8141-A43C97673B61}"/>
              </a:ext>
            </a:extLst>
          </p:cNvPr>
          <p:cNvSpPr txBox="1">
            <a:spLocks/>
          </p:cNvSpPr>
          <p:nvPr/>
        </p:nvSpPr>
        <p:spPr>
          <a:xfrm>
            <a:off x="1828800" y="201771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he-IL" sz="2400" dirty="0">
                <a:cs typeface="+mn-cs"/>
              </a:rPr>
              <a:t>אתר אשר מספק מענה לסטודנטים בבניית מערכת וארגון זמנים.</a:t>
            </a:r>
          </a:p>
          <a:p>
            <a:pPr marL="857250" indent="-857250" algn="r" rtl="1">
              <a:buFont typeface="Arial" panose="020B0604020202020204" pitchFamily="34" charset="0"/>
              <a:buChar char="•"/>
            </a:pPr>
            <a:endParaRPr lang="he-IL" sz="2400" dirty="0">
              <a:cs typeface="+mn-cs"/>
            </a:endParaRPr>
          </a:p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he-IL" sz="2400" dirty="0">
                <a:cs typeface="+mn-cs"/>
              </a:rPr>
              <a:t>מאפשר בניית מערכת מותאמת אישית לפי אילוצי הסטודנטים, בהתאם ליום חופש, מערכת בוקר, מערכת ערב ומערכת חלון מצומצת.</a:t>
            </a:r>
          </a:p>
          <a:p>
            <a:pPr marL="857250" indent="-857250" algn="r" rtl="1">
              <a:buFont typeface="Arial" panose="020B0604020202020204" pitchFamily="34" charset="0"/>
              <a:buChar char="•"/>
            </a:pPr>
            <a:endParaRPr lang="he-IL" sz="2400" dirty="0">
              <a:cs typeface="+mn-cs"/>
            </a:endParaRPr>
          </a:p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he-IL" sz="2400" dirty="0">
                <a:cs typeface="+mn-cs"/>
              </a:rPr>
              <a:t>המערכת מאפשרת לקבל המלצות בהתאם לקורסים בסמסטר.</a:t>
            </a:r>
          </a:p>
          <a:p>
            <a:pPr marL="857250" indent="-857250" algn="r" rtl="1">
              <a:buFont typeface="Arial" panose="020B0604020202020204" pitchFamily="34" charset="0"/>
              <a:buChar char="•"/>
            </a:pPr>
            <a:endParaRPr lang="he-IL" sz="2400" dirty="0">
              <a:cs typeface="+mn-cs"/>
            </a:endParaRPr>
          </a:p>
          <a:p>
            <a:pPr marL="857250" indent="-857250" algn="r" rtl="1">
              <a:buFont typeface="Arial" panose="020B0604020202020204" pitchFamily="34" charset="0"/>
              <a:buChar char="•"/>
            </a:pPr>
            <a:r>
              <a:rPr lang="he-IL" sz="2400" dirty="0">
                <a:cs typeface="+mn-cs"/>
              </a:rPr>
              <a:t>מאפשרת אפשרות להערות</a:t>
            </a:r>
          </a:p>
        </p:txBody>
      </p:sp>
    </p:spTree>
    <p:extLst>
      <p:ext uri="{BB962C8B-B14F-4D97-AF65-F5344CB8AC3E}">
        <p14:creationId xmlns:p14="http://schemas.microsoft.com/office/powerpoint/2010/main" val="304166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תמונות</a:t>
            </a: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B53CF-892D-4C1A-AA7E-559AB0DC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9" t="16366" r="14531" b="10416"/>
          <a:stretch/>
        </p:blipFill>
        <p:spPr>
          <a:xfrm>
            <a:off x="1063466" y="1046048"/>
            <a:ext cx="9604534" cy="56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תמונות</a:t>
            </a: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C6271-F11E-40DB-ACC2-96F9B0DED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4" t="17500" r="22719" b="8056"/>
          <a:stretch/>
        </p:blipFill>
        <p:spPr>
          <a:xfrm>
            <a:off x="6445091" y="1449925"/>
            <a:ext cx="5746909" cy="434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34811-A437-4B8D-88E3-BD160F74A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14861" r="19376" b="5695"/>
          <a:stretch/>
        </p:blipFill>
        <p:spPr>
          <a:xfrm>
            <a:off x="-16651" y="1481470"/>
            <a:ext cx="6112651" cy="43815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511A68-CFE9-4DB0-B920-11DD935C1E8B}"/>
              </a:ext>
            </a:extLst>
          </p:cNvPr>
          <p:cNvSpPr/>
          <p:nvPr/>
        </p:nvSpPr>
        <p:spPr>
          <a:xfrm>
            <a:off x="5657850" y="3543300"/>
            <a:ext cx="914400" cy="6858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203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תמונות</a:t>
            </a: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4BA9E-42F1-4E41-A447-808283CF9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27083" r="23672" b="8472"/>
          <a:stretch/>
        </p:blipFill>
        <p:spPr>
          <a:xfrm>
            <a:off x="5565934" y="1122362"/>
            <a:ext cx="6543675" cy="4419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6AB75-0673-4E5E-A3AF-7C6D3CA6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4" t="17778" r="28672" b="5972"/>
          <a:stretch/>
        </p:blipFill>
        <p:spPr>
          <a:xfrm>
            <a:off x="82391" y="1347785"/>
            <a:ext cx="5362575" cy="522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5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תמונות</a:t>
            </a: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C7D78-88BD-461F-8555-3F73EE401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18333" r="20859" b="11111"/>
          <a:stretch/>
        </p:blipFill>
        <p:spPr>
          <a:xfrm>
            <a:off x="2347912" y="1247775"/>
            <a:ext cx="71342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9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00746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יתרונות</a:t>
            </a:r>
            <a:br>
              <a:rPr lang="en-US" sz="5800" dirty="0">
                <a:cs typeface="+mn-cs"/>
              </a:rPr>
            </a:br>
            <a:br>
              <a:rPr lang="en-US" sz="5800" dirty="0">
                <a:cs typeface="+mn-cs"/>
              </a:rPr>
            </a:br>
            <a:br>
              <a:rPr lang="en-US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92E454-8A4F-4BEB-98F6-6A1E52A34C09}"/>
              </a:ext>
            </a:extLst>
          </p:cNvPr>
          <p:cNvSpPr txBox="1">
            <a:spLocks/>
          </p:cNvSpPr>
          <p:nvPr/>
        </p:nvSpPr>
        <p:spPr>
          <a:xfrm>
            <a:off x="314325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יצירת מערכת בצורה פשוטה ונוחה העונה בדיוק על דרישות המשתמש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יצירת סדר וארגון, אפשרות לשים משימות בין חלונות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חסיכת זמן רב וטרחה בבניה עצמאית של המערכת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קבלת מידע רלוונטי אודות הקורסים הנלקחים בסמסטר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גישה קלה להשלמת שיעורים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052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E5B1-5EE4-4795-80DF-D28D50D84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800" b="1" dirty="0">
                <a:cs typeface="+mn-cs"/>
              </a:rPr>
              <a:t>אלגוריתם</a:t>
            </a:r>
            <a:br>
              <a:rPr lang="en-US" sz="5800" dirty="0">
                <a:cs typeface="+mn-cs"/>
              </a:rPr>
            </a:br>
            <a:br>
              <a:rPr lang="en-US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br>
              <a:rPr lang="he-IL" sz="5800" dirty="0">
                <a:cs typeface="+mn-cs"/>
              </a:rPr>
            </a:br>
            <a:endParaRPr lang="he-IL" sz="5800" dirty="0"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7FB04F-0C9C-40ED-A3AE-4BDBDA099FF4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האלגוריתם מבוסס ספרית </a:t>
            </a:r>
            <a:r>
              <a:rPr lang="en-US" dirty="0"/>
              <a:t>constrains</a:t>
            </a:r>
            <a:r>
              <a:rPr lang="he-IL" dirty="0"/>
              <a:t> של </a:t>
            </a:r>
            <a:r>
              <a:rPr lang="en-US" dirty="0"/>
              <a:t>python</a:t>
            </a:r>
            <a:r>
              <a:rPr lang="he-IL" dirty="0"/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האלגוריתם מעבד את המידע מן בסיס הנתונים, מכניס אותו למבנה נתונים המיועד, ומוצא את כל הצירופים האפשריים תחת ההגבלות הנתונות.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b="1" dirty="0"/>
              <a:t>מבט על: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algn="r" rtl="1"/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7F18B-CD4B-4B53-ADFE-7DACCC735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4" t="25139" r="1483" b="39861"/>
          <a:stretch/>
        </p:blipFill>
        <p:spPr>
          <a:xfrm>
            <a:off x="3781424" y="3583384"/>
            <a:ext cx="7610475" cy="240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A0F9E-1B57-4B72-A74E-417203466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94" t="25556" r="34765" b="40312"/>
          <a:stretch/>
        </p:blipFill>
        <p:spPr>
          <a:xfrm>
            <a:off x="200025" y="4549379"/>
            <a:ext cx="3552825" cy="234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370F7-9F10-4E87-914C-DD5D7BEDD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" t="25139" r="68906" b="39861"/>
          <a:stretch/>
        </p:blipFill>
        <p:spPr>
          <a:xfrm>
            <a:off x="190500" y="2116534"/>
            <a:ext cx="3552825" cy="24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7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225</TotalTime>
  <Words>190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האקטון 2019    </vt:lpstr>
      <vt:lpstr>עלינו    </vt:lpstr>
      <vt:lpstr>על המוצר http://127.0.0.1:5000/    </vt:lpstr>
      <vt:lpstr>תמונות    </vt:lpstr>
      <vt:lpstr>תמונות    </vt:lpstr>
      <vt:lpstr>תמונות    </vt:lpstr>
      <vt:lpstr>תמונות    </vt:lpstr>
      <vt:lpstr>יתרונות    </vt:lpstr>
      <vt:lpstr>אלגוריתם    </vt:lpstr>
      <vt:lpstr>אלגוריתם    </vt:lpstr>
      <vt:lpstr>אלגוריתם    </vt:lpstr>
      <vt:lpstr>עתיד    </vt:lpstr>
      <vt:lpstr>מודל עסקי    </vt:lpstr>
      <vt:lpstr>מה למדנו?    </vt:lpstr>
      <vt:lpstr>תודה! שאלות?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האקטון 2019 </dc:title>
  <dc:creator>צבי מינץ</dc:creator>
  <cp:lastModifiedBy>צבי מינץ</cp:lastModifiedBy>
  <cp:revision>46</cp:revision>
  <dcterms:created xsi:type="dcterms:W3CDTF">2019-05-20T03:30:18Z</dcterms:created>
  <dcterms:modified xsi:type="dcterms:W3CDTF">2019-05-20T07:19:58Z</dcterms:modified>
</cp:coreProperties>
</file>